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2" d="100"/>
          <a:sy n="62" d="100"/>
        </p:scale>
        <p:origin x="66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63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0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1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26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049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322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389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661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199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22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50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9427C8A-127E-465C-9841-500E35AE7EC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93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5628" y="-232475"/>
            <a:ext cx="8105613" cy="1859796"/>
          </a:xfrm>
        </p:spPr>
        <p:txBody>
          <a:bodyPr>
            <a:noAutofit/>
          </a:bodyPr>
          <a:lstStyle/>
          <a:p>
            <a:r>
              <a:rPr lang="en-US" sz="6600" dirty="0" smtClean="0">
                <a:latin typeface="Lucida Handwriting" panose="03010101010101010101" pitchFamily="66" charset="0"/>
              </a:rPr>
              <a:t>Mount St. Helen</a:t>
            </a:r>
            <a:endParaRPr lang="en-US" sz="6600" dirty="0">
              <a:latin typeface="Lucida Handwriting" panose="03010101010101010101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H="1" flipV="1">
            <a:off x="8958020" y="4297127"/>
            <a:ext cx="1033221" cy="265581"/>
          </a:xfrm>
        </p:spPr>
        <p:txBody>
          <a:bodyPr>
            <a:noAutofit/>
          </a:bodyPr>
          <a:lstStyle/>
          <a:p>
            <a:endParaRPr lang="en-US" sz="7200" dirty="0" smtClean="0"/>
          </a:p>
          <a:p>
            <a:endParaRPr lang="en-US" sz="72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267" y="1952787"/>
            <a:ext cx="6299740" cy="3812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24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69" y="232473"/>
            <a:ext cx="6408080" cy="1301859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Impact of Mount St. Helen</a:t>
            </a:r>
            <a:endParaRPr lang="en-US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749" y="232474"/>
            <a:ext cx="4757980" cy="4262034"/>
          </a:xfrm>
        </p:spPr>
      </p:pic>
    </p:spTree>
    <p:extLst>
      <p:ext uri="{BB962C8B-B14F-4D97-AF65-F5344CB8AC3E}">
        <p14:creationId xmlns:p14="http://schemas.microsoft.com/office/powerpoint/2010/main" val="1753203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Vocabulary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Mount St. Helen- Located in Skamania county Washington, pacific northwest of </a:t>
            </a:r>
            <a:r>
              <a:rPr lang="en-US" smtClean="0"/>
              <a:t>United states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593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74029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TM02900743[[fn=Organic]]</Template>
  <TotalTime>41</TotalTime>
  <Words>26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Andalus</vt:lpstr>
      <vt:lpstr>Calibri</vt:lpstr>
      <vt:lpstr>Calibri Light</vt:lpstr>
      <vt:lpstr>Lucida Handwriting</vt:lpstr>
      <vt:lpstr>Wingdings 2</vt:lpstr>
      <vt:lpstr>HDOfficeLightV0</vt:lpstr>
      <vt:lpstr>Mount St. Helen</vt:lpstr>
      <vt:lpstr>Impact of Mount St. Helen</vt:lpstr>
      <vt:lpstr>Vocabulary</vt:lpstr>
      <vt:lpstr>PowerPoint Presentation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Mount Everest</dc:title>
  <dc:creator>Ison, Anne</dc:creator>
  <cp:lastModifiedBy>Ison, Anne</cp:lastModifiedBy>
  <cp:revision>6</cp:revision>
  <dcterms:created xsi:type="dcterms:W3CDTF">2015-05-21T16:36:42Z</dcterms:created>
  <dcterms:modified xsi:type="dcterms:W3CDTF">2015-05-22T16:48:37Z</dcterms:modified>
</cp:coreProperties>
</file>